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4" r:id="rId7"/>
    <p:sldId id="260" r:id="rId8"/>
    <p:sldId id="263" r:id="rId9"/>
    <p:sldId id="261" r:id="rId10"/>
    <p:sldId id="262" r:id="rId11"/>
    <p:sldId id="25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6FE25-F341-2C28-3CEB-CF8915F79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59A632-B30C-BDEF-22C9-DC60A22F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25C8B-7880-89C4-7295-892FF494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80620-9658-B5B6-7736-0A37AE96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55E805-1D13-F4AE-F19B-E27D696A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31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E30F2-EF7A-9C83-78B1-5FB86E4F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353E99-1F10-C1DB-EB76-FC5988C77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0A3117-04BA-E6AB-0DCF-F76444FB1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40E03E-70F1-C85A-B2DF-09A2F773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D64A8E-CDAA-B009-876C-53E908BE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71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5F1837-62C8-2451-A8EA-A60F53B27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EB5FD9-6540-C3CE-66E7-23C5C5C54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7E976-3214-0511-C017-A5E86CE15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941E15-7302-03FB-09C5-7080FD48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3E3A5-E92A-3B7F-A503-B77D1872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47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E2DDF-E845-5910-8D92-9A48E9B6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39349-92A8-3793-0742-29CE624B0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F9A002-72A4-42B8-B683-5BE44CE4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98069-6E8B-05D0-27CE-8A21CC35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2C8A6-6356-3A40-9A4B-74144EBF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04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96002-E8D9-71D1-B64C-3029365C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90D396-7B7E-89F3-5F56-F9D6120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E0CE83-9FE5-0D90-904F-D31110EF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80CC8C-2AD5-AE47-5DE4-43C3E9C2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0BB77-5907-6071-66D0-24A38EB4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07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1C84C-0046-84ED-E063-C2C015C8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33AFB-2678-AFAE-D022-0A3DA37EE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EF8180-69F4-2807-7CD9-7584B4398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A202C-D235-765C-F2D1-B87FBF76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5BA0E0-531F-3BFC-D44D-C51AA394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315397-AC9D-8ED5-345F-FC26C253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35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90C8F-DA5A-AE22-D30D-C6621D30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95F3B3-5B07-44CF-C155-06B40BE9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45B6B4-C3D1-3171-FCAE-1611134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DE512C-B7A3-F87B-1036-0649643B6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23D1B8-E583-8EC8-B237-748A50DC4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55597E-71B6-5A91-1786-F439D28B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CA4BEA-0915-BA40-3456-793388D3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9563B7-9998-0D8E-8C15-3830ED8B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74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73400-9C79-DC1F-4D2A-86C9BB84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242BD0-61BA-A06E-7CBE-C2F6F583E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0B9C5D-ADD2-9DFF-4C5C-EF6FB380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C398C1-7446-D5C2-7724-D2045991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5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76D6E9-2080-F7A0-D368-BAB29785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C30F43-1D4A-F8B0-BD2C-97D15320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88EF2D-241A-7965-4814-A3B77C2E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5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B782C-C648-9A1A-1ACA-B6BE0E32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0F4D5D-01F5-76E4-F366-9611C1F5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ED354F-1CF7-04E4-533A-E42A06EC5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D36455-9E95-BBC2-7185-03311821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D3926A-1092-C144-8297-08CA7A9B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04FB00-DF47-F205-84F3-ABAF013D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55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303EC-2850-18E5-091D-97EF3D42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496C74-8405-754E-1DE8-35171F02F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F9E80E-DBD5-B081-28FA-B0E65A2A2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871AD6-7D98-B540-A5DC-FB511502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59DC0F-D133-ADD8-8CB8-122D1589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569EBB-9B59-F09D-F290-9AE27DBF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9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81199B-3671-1DF5-125B-669BFBF7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48ED3-769E-DF34-5C93-8DA1695E8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03C93D-016C-3B59-7F56-ED75C65E7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EF8D3-447E-4B47-9088-06F81B03D0C2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594750-24C2-5B4B-4775-4FA011358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401238-8D1B-D9B2-403E-7E9993ABE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C4C02-DABA-4E71-9CAE-5CAC74A91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96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549016-E100-B06D-1830-0F61D962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27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F3C56C-62C4-98CD-98A9-F14884F7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7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BFFED-4BA7-47AC-FF02-9DEFBE9FD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9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42B9C7-54F0-E290-7042-A43ACC8F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9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62E6BC-1E3A-6FE6-F36B-7C0E721E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nstructionalVideo">
            <a:hlinkClick r:id="" action="ppaction://media"/>
            <a:extLst>
              <a:ext uri="{FF2B5EF4-FFF2-40B4-BE49-F238E27FC236}">
                <a16:creationId xmlns:a16="http://schemas.microsoft.com/office/drawing/2014/main" id="{0674C754-EEF9-B71A-E311-C939077E9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2579" y="862227"/>
            <a:ext cx="9426842" cy="5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7C3C39-B2D8-4D03-534E-63420C0F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9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8993A7-E77D-5012-A66D-A688D289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9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4BCDA6-F992-1CFD-71DD-9AD4B7FC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2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363843-22B3-1156-83DC-B0B65101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2B39F6-36A2-2817-A0BC-E95A79BD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9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E356C9-030A-CE42-DDDA-432BBE4C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xiaohan</dc:creator>
  <cp:lastModifiedBy>yan xiaohan</cp:lastModifiedBy>
  <cp:revision>1</cp:revision>
  <dcterms:created xsi:type="dcterms:W3CDTF">2023-07-23T13:30:28Z</dcterms:created>
  <dcterms:modified xsi:type="dcterms:W3CDTF">2023-07-23T13:33:25Z</dcterms:modified>
</cp:coreProperties>
</file>